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3d74a3d65c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3d74a3d65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3d74a3d65c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3d74a3d65c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3ec545b8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3ec545b8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3d74a3d65c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3d74a3d65c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3d74a3d65c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3d74a3d65c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3d74a3d65c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3d74a3d65c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3d74a3d65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3d74a3d65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3d74a3d65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3d74a3d65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3d74a3d65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3d74a3d65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3d74a3d65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3d74a3d65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3d74a3d65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3d74a3d65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Relationship Id="rId4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21313"/>
            <a:ext cx="8839199" cy="2700866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583650" y="3988350"/>
            <a:ext cx="7976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/>
              <a:t>Dates: 12-14 August 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/>
              <a:t>Some can be picked up earlier (contact for details)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550" y="152400"/>
            <a:ext cx="8192907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7200"/>
            <a:ext cx="8839202" cy="4689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4"/>
          <p:cNvSpPr txBox="1"/>
          <p:nvPr>
            <p:ph idx="1" type="body"/>
          </p:nvPr>
        </p:nvSpPr>
        <p:spPr>
          <a:xfrm>
            <a:off x="311700" y="4511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700">
                <a:solidFill>
                  <a:schemeClr val="dk1"/>
                </a:solidFill>
              </a:rPr>
              <a:t>Tray table (IKEA)</a:t>
            </a:r>
            <a:endParaRPr sz="2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PT" sz="2700">
                <a:solidFill>
                  <a:schemeClr val="dk1"/>
                </a:solidFill>
              </a:rPr>
              <a:t>Original price: $24.99</a:t>
            </a:r>
            <a:endParaRPr sz="2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PT" sz="2700">
                <a:solidFill>
                  <a:srgbClr val="FF0000"/>
                </a:solidFill>
              </a:rPr>
              <a:t>Price: $3</a:t>
            </a:r>
            <a:endParaRPr sz="2700">
              <a:solidFill>
                <a:schemeClr val="dk1"/>
              </a:solidFill>
            </a:endParaRPr>
          </a:p>
        </p:txBody>
      </p:sp>
      <p:pic>
        <p:nvPicPr>
          <p:cNvPr descr="GLADOM Tray table, white, 17 1/2x20 5/8 &quot;" id="111" name="Google Shape;11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6525" y="668788"/>
            <a:ext cx="4295776" cy="4295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1050" y="2209175"/>
            <a:ext cx="2432850" cy="2934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88838"/>
            <a:ext cx="8839199" cy="45658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73863"/>
            <a:ext cx="8839200" cy="35957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11113"/>
            <a:ext cx="8839202" cy="47212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788" y="152400"/>
            <a:ext cx="798243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750" y="152400"/>
            <a:ext cx="811250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775" y="152400"/>
            <a:ext cx="773444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963" y="152400"/>
            <a:ext cx="797607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525" y="152400"/>
            <a:ext cx="7708952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